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8"/>
  </p:notesMasterIdLst>
  <p:sldIdLst>
    <p:sldId id="288" r:id="rId2"/>
    <p:sldId id="285" r:id="rId3"/>
    <p:sldId id="260" r:id="rId4"/>
    <p:sldId id="261" r:id="rId5"/>
    <p:sldId id="287" r:id="rId6"/>
    <p:sldId id="272" r:id="rId7"/>
    <p:sldId id="286" r:id="rId8"/>
    <p:sldId id="278" r:id="rId9"/>
    <p:sldId id="282" r:id="rId10"/>
    <p:sldId id="268" r:id="rId11"/>
    <p:sldId id="279" r:id="rId12"/>
    <p:sldId id="281" r:id="rId13"/>
    <p:sldId id="258" r:id="rId14"/>
    <p:sldId id="262" r:id="rId15"/>
    <p:sldId id="263" r:id="rId16"/>
    <p:sldId id="28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0CE50-A74F-4FBD-81B8-DC6492D0506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AD73E-9519-4F85-BC90-78B98FFA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26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AD73E-9519-4F85-BC90-78B98FFAF23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6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48C49B99-9307-417D-A16C-9730CE19528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C024AF04-F4ED-439C-858A-B5426E097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9B99-9307-417D-A16C-9730CE19528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AF04-F4ED-439C-858A-B5426E097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3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9B99-9307-417D-A16C-9730CE19528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AF04-F4ED-439C-858A-B5426E097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62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9B99-9307-417D-A16C-9730CE19528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AF04-F4ED-439C-858A-B5426E097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73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9B99-9307-417D-A16C-9730CE19528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AF04-F4ED-439C-858A-B5426E097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44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9B99-9307-417D-A16C-9730CE19528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AF04-F4ED-439C-858A-B5426E097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05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9B99-9307-417D-A16C-9730CE19528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AF04-F4ED-439C-858A-B5426E097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14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9B99-9307-417D-A16C-9730CE19528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AF04-F4ED-439C-858A-B5426E097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7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9B99-9307-417D-A16C-9730CE19528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AF04-F4ED-439C-858A-B5426E097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6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1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9B99-9307-417D-A16C-9730CE19528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AF04-F4ED-439C-858A-B5426E097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8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9B99-9307-417D-A16C-9730CE19528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AF04-F4ED-439C-858A-B5426E097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3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9B99-9307-417D-A16C-9730CE19528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AF04-F4ED-439C-858A-B5426E097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5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9B99-9307-417D-A16C-9730CE19528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AF04-F4ED-439C-858A-B5426E097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2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9B99-9307-417D-A16C-9730CE19528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AF04-F4ED-439C-858A-B5426E097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9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9B99-9307-417D-A16C-9730CE19528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AF04-F4ED-439C-858A-B5426E097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8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9B99-9307-417D-A16C-9730CE19528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AF04-F4ED-439C-858A-B5426E097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1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9B99-9307-417D-A16C-9730CE19528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AF04-F4ED-439C-858A-B5426E097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C49B99-9307-417D-A16C-9730CE19528A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24AF04-F4ED-439C-858A-B5426E097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00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19" y="1320539"/>
            <a:ext cx="6360795" cy="432874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691640" y="1740218"/>
            <a:ext cx="2168843" cy="1268730"/>
          </a:xfrm>
          <a:prstGeom prst="roundRect">
            <a:avLst/>
          </a:prstGeom>
          <a:noFill/>
          <a:ln>
            <a:solidFill>
              <a:srgbClr val="92D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b="1" i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700" b="1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i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ক্লসে</a:t>
            </a:r>
            <a:r>
              <a:rPr lang="en-US" sz="2700" b="1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i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2700" b="1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i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700" b="1" i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61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5715000"/>
            <a:ext cx="73152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মনিটর পরিষ্কার করতে হয় নরম সূতি কাপড় দিয়ে।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3100"/>
            <a:ext cx="6808951" cy="527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7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434" y="4495800"/>
            <a:ext cx="8489206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কীবোর্ড কাঠিতে তুলা লাগিয়ে কটন বাড দিয়ে পরিষ্কার করে নরম সূ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কাপড় দিয়ে মুছে নিতে হয়।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847344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7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648200"/>
            <a:ext cx="8153400" cy="13234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মাউসে যেখানে ময়লা জমে কাঠিতে তুলা লাগিয়ে বা কটন বাড দিয়ে সেটা মুছে দিতে হয় । 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9" y="228600"/>
            <a:ext cx="8324931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9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810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57834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u="sng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905000"/>
            <a:ext cx="8420100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ক্লাসের ছাত্র/ ছাত্রীরা তাদের ল্যাবের বা অন্যান্য কম্পিউটার গুলো পরীক্ষা করে দেখবে তার মনিটর , কীবোর্ড, মাউস পরিষ্কার করার প্রয়োজন আছে কি-না।</a:t>
            </a:r>
          </a:p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তারা পরীক্ষা করে দেখবে বাতাস ঢোকার এবং বের হওয়ার জায়গায় ধুলো জমে বন্ধ হয়ে গেছে কি-না। </a:t>
            </a:r>
          </a:p>
        </p:txBody>
      </p:sp>
    </p:spTree>
    <p:extLst>
      <p:ext uri="{BB962C8B-B14F-4D97-AF65-F5344CB8AC3E}">
        <p14:creationId xmlns:p14="http://schemas.microsoft.com/office/powerpoint/2010/main" val="34441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0245" y="-30480"/>
            <a:ext cx="2286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r>
              <a:rPr lang="bn-BD" sz="6000" u="sng" dirty="0" smtClean="0">
                <a:solidFill>
                  <a:srgbClr val="07A982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u="sng" dirty="0">
              <a:solidFill>
                <a:srgbClr val="07A98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985183"/>
            <a:ext cx="7848600" cy="58477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১। আমাদের দেশে বিদ্যুৎ প্রবাহের ভোল্টেজ কত? </a:t>
            </a:r>
          </a:p>
          <a:p>
            <a:r>
              <a:rPr lang="bn-BD" sz="3400" dirty="0" smtClean="0">
                <a:latin typeface="NikoshBAN" pitchFamily="2" charset="0"/>
                <a:cs typeface="NikoshBAN" pitchFamily="2" charset="0"/>
              </a:rPr>
              <a:t>	ক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. 200	</a:t>
            </a:r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. 220</a:t>
            </a:r>
          </a:p>
          <a:p>
            <a:r>
              <a:rPr lang="bn-BD" sz="3400" dirty="0" smtClean="0">
                <a:latin typeface="NikoshBAN" pitchFamily="2" charset="0"/>
                <a:cs typeface="NikoshBAN" pitchFamily="2" charset="0"/>
              </a:rPr>
              <a:t>	গ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২৪০	ঘ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২৬০</a:t>
            </a:r>
          </a:p>
          <a:p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২। কম্পিউটার ব্যবহারের ক্ষেত্রে সবাইকে কোন   </a:t>
            </a:r>
          </a:p>
          <a:p>
            <a:r>
              <a:rPr lang="bn-BD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400" dirty="0" smtClean="0">
                <a:latin typeface="NikoshBAN" pitchFamily="2" charset="0"/>
                <a:cs typeface="NikoshBAN" pitchFamily="2" charset="0"/>
              </a:rPr>
              <a:t> বিষয়ে বেশি সতর্ক থাকা উচিৎ? </a:t>
            </a:r>
          </a:p>
          <a:p>
            <a:r>
              <a:rPr lang="bn-BD" sz="34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সময়ের 	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400" dirty="0" smtClean="0">
                <a:latin typeface="NikoshBAN" pitchFamily="2" charset="0"/>
                <a:cs typeface="NikoshBAN" pitchFamily="2" charset="0"/>
              </a:rPr>
              <a:t>  খ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বৈদ্যুতিক সংযোগ 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  <a:p>
            <a:r>
              <a:rPr lang="bn-BD" sz="3400" dirty="0">
                <a:latin typeface="NikoshBAN" pitchFamily="2" charset="0"/>
                <a:cs typeface="NikoshBAN" pitchFamily="2" charset="0"/>
              </a:rPr>
              <a:t>	গ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মানসিক  ক্লান্তি  ঘ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দুর্যোগপুর্ণ আবহওয়া </a:t>
            </a:r>
            <a:endParaRPr lang="en-US" sz="3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সি আর টি মনিটর পরিষ্কার করার জন্য প্রথমে কি 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ব্যবহার করা উচিৎ?  </a:t>
            </a:r>
          </a:p>
          <a:p>
            <a:r>
              <a:rPr lang="bn-BD" sz="3400" dirty="0" smtClean="0">
                <a:latin typeface="NikoshBAN" pitchFamily="2" charset="0"/>
                <a:cs typeface="NikoshBAN" pitchFamily="2" charset="0"/>
              </a:rPr>
              <a:t>	ক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নরম সূতি কাপড় খ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মোটা কাপড় 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  <a:p>
            <a:r>
              <a:rPr lang="bn-BD" sz="3400" dirty="0">
                <a:latin typeface="NikoshBAN" pitchFamily="2" charset="0"/>
                <a:cs typeface="NikoshBAN" pitchFamily="2" charset="0"/>
              </a:rPr>
              <a:t>	গ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ভেজা কাপড় 	    ঘ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গ্লাস ক্লিনার 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4400" y="152400"/>
            <a:ext cx="44196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52401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6000" u="sng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4495800"/>
            <a:ext cx="8534400" cy="2123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কম্পিউটারের পাশাপাশি তুমি কিভাবে অন্যান্য ইলেক্টনিক্স যন্ত্রপাতি রক্ষণাবেক্ষণ করবে তা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১০টি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 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312214"/>
            <a:ext cx="3938251" cy="28956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365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" t="3151" r="2400" b="5947"/>
          <a:stretch/>
        </p:blipFill>
        <p:spPr>
          <a:xfrm>
            <a:off x="2266949" y="762000"/>
            <a:ext cx="5497007" cy="4560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19467" r="6363" b="41690"/>
          <a:stretch/>
        </p:blipFill>
        <p:spPr>
          <a:xfrm>
            <a:off x="2565623" y="2286000"/>
            <a:ext cx="4899661" cy="1255100"/>
          </a:xfrm>
          <a:prstGeom prst="rect">
            <a:avLst/>
          </a:prstGeom>
          <a:ln>
            <a:noFill/>
          </a:ln>
          <a:effectLst>
            <a:glow rad="127000">
              <a:schemeClr val="accent4"/>
            </a:glow>
          </a:effectLst>
        </p:spPr>
      </p:pic>
    </p:spTree>
    <p:extLst>
      <p:ext uri="{BB962C8B-B14F-4D97-AF65-F5344CB8AC3E}">
        <p14:creationId xmlns:p14="http://schemas.microsoft.com/office/powerpoint/2010/main" val="8465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62200" y="205603"/>
            <a:ext cx="3962400" cy="838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4302322"/>
            <a:ext cx="5029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পূর্ণিমা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বিশ্বাস</a:t>
            </a:r>
            <a:endParaRPr lang="bn-IN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আমিয়ান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শালিখা,মাগুরা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purnimabiswas982@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Gmail.com</a:t>
            </a:r>
            <a:endParaRPr lang="bn-IN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4335660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ষষ্ঠ 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অধ্যয়ঃ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তৃতীয়-পাঠ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bn-IN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bn-I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মিনিট।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6" t="10767" r="18710" b="14623"/>
          <a:stretch/>
        </p:blipFill>
        <p:spPr>
          <a:xfrm>
            <a:off x="6172200" y="1569994"/>
            <a:ext cx="1812414" cy="2267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495799" y="1569994"/>
            <a:ext cx="685800" cy="51351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24" y="1219200"/>
            <a:ext cx="2256075" cy="27323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0893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90297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u="sng" dirty="0" smtClean="0">
                <a:solidFill>
                  <a:srgbClr val="85159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r>
              <a:rPr lang="bn-BD" sz="5400" u="sng" dirty="0" smtClean="0">
                <a:solidFill>
                  <a:srgbClr val="85159B"/>
                </a:solidFill>
                <a:latin typeface="NikoshLightBAN" pitchFamily="2" charset="0"/>
                <a:cs typeface="NikoshLightBAN" pitchFamily="2" charset="0"/>
              </a:rPr>
              <a:t> </a:t>
            </a:r>
            <a:endParaRPr lang="en-US" sz="5400" u="sng" dirty="0">
              <a:solidFill>
                <a:srgbClr val="85159B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87517"/>
            <a:ext cx="9144000" cy="4216539"/>
          </a:xfrm>
          <a:prstGeom prst="rect">
            <a:avLst/>
          </a:prstGeom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u="sng" dirty="0" smtClean="0">
                <a:latin typeface="NikoshBAN" pitchFamily="2" charset="0"/>
                <a:cs typeface="NikoshBAN" pitchFamily="2" charset="0"/>
              </a:rPr>
              <a:t>এই অধ্যায় শেষে শিক্ষার্থীরাঃ</a:t>
            </a:r>
            <a:endParaRPr lang="en-US" sz="4400" b="1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400" b="1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36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প্রযুক্তির </a:t>
            </a:r>
            <a:r>
              <a:rPr lang="bn-BD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কিছু কিছু যন্ত্রপাতি কেমন করে সুরক্ষা করা যায় তা ব্যাখ্যা করতে পারবে ।</a:t>
            </a:r>
            <a:endParaRPr lang="en-US" sz="36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তথ্য ও যোগাযোগ</a:t>
            </a:r>
            <a:r>
              <a:rPr lang="en-US" sz="36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প্রযুক্তির নিরাপদ</a:t>
            </a:r>
            <a:r>
              <a:rPr lang="en-US" sz="36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ব্যবহারের বিষয়টি  </a:t>
            </a:r>
            <a:r>
              <a:rPr lang="en-US" sz="360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bn-BD" sz="360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করতে পারবে </a:t>
            </a:r>
            <a:r>
              <a:rPr lang="bn-BD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14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8161"/>
            <a:ext cx="9144000" cy="132343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ঘোষনাঃ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526"/>
            <a:ext cx="9086850" cy="44196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0" y="5763126"/>
            <a:ext cx="8915400" cy="1070629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59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13064" y="5791200"/>
            <a:ext cx="83058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৩৮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746" y="457200"/>
            <a:ext cx="4187536" cy="5334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Oval 5"/>
          <p:cNvSpPr/>
          <p:nvPr/>
        </p:nvSpPr>
        <p:spPr>
          <a:xfrm>
            <a:off x="3460173" y="76200"/>
            <a:ext cx="2286000" cy="762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4038600" cy="5410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7858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8200" y="59436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সঠিক </a:t>
            </a:r>
            <a:r>
              <a:rPr lang="bn-BD" sz="40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বৈদ্যুতিক সংযোগ</a:t>
            </a:r>
            <a:endParaRPr lang="en-US" sz="40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9436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ভুল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বৈদ্যুতিক সংযোগ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/>
          </a:p>
        </p:txBody>
      </p:sp>
      <p:pic>
        <p:nvPicPr>
          <p:cNvPr id="6" name="Picture 5" descr="b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648200" cy="6019800"/>
          </a:xfrm>
          <a:prstGeom prst="rect">
            <a:avLst/>
          </a:prstGeom>
        </p:spPr>
      </p:pic>
      <p:pic>
        <p:nvPicPr>
          <p:cNvPr id="7" name="Picture 6" descr="righ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-20054"/>
            <a:ext cx="4572000" cy="603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2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53836"/>
            <a:ext cx="7315200" cy="43434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62200" y="228600"/>
            <a:ext cx="3352800" cy="990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5659581"/>
            <a:ext cx="8686800" cy="1066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(৫টি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40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5105400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কম্পিউটারের প্রসেসরকে ঠান্ডা করার জন্য তার উপর ফ্যান লাগানো হয়।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70033"/>
            <a:ext cx="5791200" cy="446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1000"/>
            <a:ext cx="5334000" cy="4900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257800"/>
            <a:ext cx="662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কম্পিউটারে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বাতাস প্রবাহ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ঠিক </a:t>
            </a:r>
            <a:endParaRPr lang="bn-BD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ফ্যান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67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923</TotalTime>
  <Words>264</Words>
  <Application>Microsoft Office PowerPoint</Application>
  <PresentationFormat>On-screen Show (4:3)</PresentationFormat>
  <Paragraphs>51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NikoshLightBAN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ICT_LAB</cp:lastModifiedBy>
  <cp:revision>236</cp:revision>
  <dcterms:created xsi:type="dcterms:W3CDTF">2013-09-25T04:42:44Z</dcterms:created>
  <dcterms:modified xsi:type="dcterms:W3CDTF">2019-02-11T17:37:53Z</dcterms:modified>
</cp:coreProperties>
</file>